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94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94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570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83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47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02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02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234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07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453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35CA-43E7-437B-BA73-8EB620FCB95A}" type="datetimeFigureOut">
              <a:rPr lang="hu-HU" smtClean="0"/>
              <a:t>2016.03.20.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D2979-2112-4349-9AE9-132921AB39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6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r="70" b="15358"/>
          <a:stretch/>
        </p:blipFill>
        <p:spPr>
          <a:xfrm>
            <a:off x="-1" y="0"/>
            <a:ext cx="12183415" cy="687731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22737" y="2912527"/>
            <a:ext cx="9144000" cy="2387600"/>
          </a:xfrm>
        </p:spPr>
        <p:txBody>
          <a:bodyPr>
            <a:normAutofit/>
          </a:bodyPr>
          <a:lstStyle/>
          <a:p>
            <a:r>
              <a:rPr lang="hu-HU" sz="7200" dirty="0" smtClean="0">
                <a:solidFill>
                  <a:schemeClr val="bg1"/>
                </a:solidFill>
                <a:latin typeface="Vivaldi" panose="03020602050506090804" pitchFamily="66" charset="0"/>
              </a:rPr>
              <a:t>Vörösmarty Mihály</a:t>
            </a:r>
            <a:br>
              <a:rPr lang="hu-HU" sz="7200" dirty="0" smtClean="0">
                <a:solidFill>
                  <a:schemeClr val="bg1"/>
                </a:solidFill>
                <a:latin typeface="Vivaldi" panose="03020602050506090804" pitchFamily="66" charset="0"/>
              </a:rPr>
            </a:br>
            <a:r>
              <a:rPr lang="hu-HU" sz="7200" dirty="0" smtClean="0">
                <a:solidFill>
                  <a:schemeClr val="bg1"/>
                </a:solidFill>
                <a:latin typeface="Vivaldi" panose="03020602050506090804" pitchFamily="66" charset="0"/>
              </a:rPr>
              <a:t>Csongor és Tünde </a:t>
            </a:r>
            <a:endParaRPr lang="hu-HU" sz="7200" dirty="0">
              <a:solidFill>
                <a:schemeClr val="bg1"/>
              </a:solidFill>
              <a:latin typeface="Vivaldi" panose="03020602050506090804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9706" y="6014077"/>
            <a:ext cx="9144000" cy="843923"/>
          </a:xfrm>
        </p:spPr>
        <p:txBody>
          <a:bodyPr>
            <a:normAutofit/>
          </a:bodyPr>
          <a:lstStyle/>
          <a:p>
            <a:r>
              <a:rPr lang="hu-HU" sz="4800" dirty="0" smtClean="0">
                <a:solidFill>
                  <a:schemeClr val="bg1"/>
                </a:solidFill>
                <a:latin typeface="Vivaldi" panose="03020602050506090804" pitchFamily="66" charset="0"/>
              </a:rPr>
              <a:t>Sík Ferenc rendezésében</a:t>
            </a:r>
            <a:endParaRPr lang="hu-HU" sz="4800" dirty="0">
              <a:solidFill>
                <a:schemeClr val="bg1"/>
              </a:solidFill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515600" cy="1407353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A darabról röviden</a:t>
            </a:r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68251" y="1433111"/>
            <a:ext cx="10109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Két szerelmes történetéről szól a mű, az egyikük ember, a másik földöntúli lény. Ármány szakítja szét őket, így a tündér visszatér hazájába, a földi férfi pedig keresi, majd kalandok és küzdelmek árán boldogan egymásra találnak.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A mű középpontjában Csongor út- és boldogságkeresése áll.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A helyszín Csongor kertje, a kert közepén egy virágzó almafa. Itt kezdődik, és itt végződik a mű. Egy kört ír le az útja. Jelzi: nem földrajzi helyzettől függ a boldogság.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Időben éjféltől éjfélig tart a cselekmény. Virágzó kertből indul, és elvadult kertbe érkezik.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Szereplők és szereposztás</a:t>
            </a:r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78795" y="1815921"/>
            <a:ext cx="25462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Csongor szerepében Téri Sándor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bg1"/>
              </a:solidFill>
              <a:latin typeface="Lucida Handwriting" panose="030101010101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Tünde szerepében  Bodnár Erika</a:t>
            </a:r>
          </a:p>
          <a:p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02" y="2217979"/>
            <a:ext cx="4799470" cy="36451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394" y="1690688"/>
            <a:ext cx="3783244" cy="49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Mellékszereplők</a:t>
            </a:r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33670" y="1690688"/>
            <a:ext cx="4717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Balga : </a:t>
            </a:r>
            <a:r>
              <a:rPr lang="hu-HU" sz="20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Pathó</a:t>
            </a: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István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Ilma : Vörös Eszter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Mirígy</a:t>
            </a: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: </a:t>
            </a:r>
            <a:r>
              <a:rPr lang="hu-HU" sz="20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Ronyecz</a:t>
            </a: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Mária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Ledér : Császár Angéla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Éj : Kohut Magda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Kurrah</a:t>
            </a: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: </a:t>
            </a:r>
            <a:r>
              <a:rPr lang="hu-HU" sz="20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Szacsvay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 László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Berreh</a:t>
            </a: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 : </a:t>
            </a:r>
            <a:r>
              <a:rPr lang="hu-HU" sz="20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Felföldy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 László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Duzzog : Benedek 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Miklós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Kalmár : 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Agárdi Gábor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Fejedelem : 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Csurka László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Tudós : </a:t>
            </a:r>
            <a:r>
              <a:rPr lang="hu-HU" sz="2000" dirty="0">
                <a:solidFill>
                  <a:schemeClr val="bg1"/>
                </a:solidFill>
                <a:latin typeface="Lucida Handwriting" panose="03010101010101010101" pitchFamily="66" charset="0"/>
              </a:rPr>
              <a:t>Őze Lajos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341" y="439171"/>
            <a:ext cx="5313459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604" y="1229327"/>
            <a:ext cx="6728792" cy="553779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026608" y="201074"/>
            <a:ext cx="3803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Csongor és Tünde</a:t>
            </a:r>
            <a:endParaRPr lang="hu-HU" sz="28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89511"/>
            <a:ext cx="3034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Csongor és </a:t>
            </a:r>
            <a:r>
              <a:rPr lang="hu-HU" sz="24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Kurrah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0332555" y="12874"/>
            <a:ext cx="254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Tünde és Ilma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5748"/>
            <a:ext cx="6291750" cy="474398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235" y="2117473"/>
            <a:ext cx="6188765" cy="47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64" y="291291"/>
            <a:ext cx="5377762" cy="62971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943" y="44922"/>
            <a:ext cx="5146609" cy="683480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35588" y="609598"/>
            <a:ext cx="404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Csongor és </a:t>
            </a:r>
            <a:r>
              <a:rPr lang="hu-HU" sz="24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Mirígy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35033" y="609599"/>
            <a:ext cx="345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Csongor és Balga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Sík Ferenc, avagy a rendező</a:t>
            </a:r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80661" y="1690688"/>
            <a:ext cx="95415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Békéscsaba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, 1931. március 25. – Budapest, 1995. január 16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Kossuth-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és Jászai Mari-díjas magyar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rendező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1963-ban végzett a Színház- és Filmművészeti Főiskola rendezői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szakán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1982 és 1995 között a Nemzeti Színház rendezője, 1991-től főrendezője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volt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Özvegye, Sík Veronika 1995-ben emlékére létrehozta a Sík Ferenc Alapítványt, amelynek díja a Sík Ferenc-emlékgyűrű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lett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Halálának 20. évfordulóján,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a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Nemzeti Színházban,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ünnepélyes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keretek közt avatták fel bronz mellszobrát, </a:t>
            </a:r>
            <a:r>
              <a:rPr lang="hu-HU" sz="24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Mladonyiczky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 Béla alkotását.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1" y="0"/>
            <a:ext cx="4429501" cy="68797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565" y="-2"/>
            <a:ext cx="444683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972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A rendezésről</a:t>
            </a:r>
            <a:endParaRPr lang="hu-HU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50007" y="2189408"/>
            <a:ext cx="35803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Első bemutató :  1976. április 16.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Koreográfus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:	</a:t>
            </a:r>
            <a:r>
              <a:rPr lang="hu-HU" sz="24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Eck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Imre</a:t>
            </a: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Díszlettervező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: Csányi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Árpád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Jelmeztervező : Schäffer </a:t>
            </a: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Judit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Dramaturg </a:t>
            </a:r>
            <a:r>
              <a:rPr lang="hu-HU" sz="2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: Benedek András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695" y="195819"/>
            <a:ext cx="3078137" cy="28729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r="5893"/>
          <a:stretch/>
        </p:blipFill>
        <p:spPr>
          <a:xfrm>
            <a:off x="4940228" y="2537891"/>
            <a:ext cx="1968101" cy="28398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55" y="3590875"/>
            <a:ext cx="2277455" cy="31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282</Words>
  <Application>Microsoft Office PowerPoint</Application>
  <PresentationFormat>Szélesvásznú</PresentationFormat>
  <Paragraphs>41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Lucida Handwriting</vt:lpstr>
      <vt:lpstr>Vivaldi</vt:lpstr>
      <vt:lpstr>Office-téma</vt:lpstr>
      <vt:lpstr>Vörösmarty Mihály Csongor és Tünde </vt:lpstr>
      <vt:lpstr>A darabról röviden</vt:lpstr>
      <vt:lpstr>Szereplők és szereposztás</vt:lpstr>
      <vt:lpstr>Mellékszereplők</vt:lpstr>
      <vt:lpstr>PowerPoint bemutató</vt:lpstr>
      <vt:lpstr>PowerPoint bemutató</vt:lpstr>
      <vt:lpstr>Sík Ferenc, avagy a rendező</vt:lpstr>
      <vt:lpstr>A rendezésről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Vörösmarty Mihály Csongor és Tünde</dc:title>
  <dc:creator>admin</dc:creator>
  <cp:lastModifiedBy>admin</cp:lastModifiedBy>
  <cp:revision>16</cp:revision>
  <dcterms:created xsi:type="dcterms:W3CDTF">2016-03-19T15:31:54Z</dcterms:created>
  <dcterms:modified xsi:type="dcterms:W3CDTF">2016-03-20T17:43:02Z</dcterms:modified>
</cp:coreProperties>
</file>